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8" r:id="rId4"/>
    <p:sldId id="260"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18BCFF-16D8-4D78-86AD-1E1F8142D441}" v="3" dt="2022-06-22T05:04:13.3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than Chan" userId="62293e3b-03fa-49db-b094-5a124cfb6a2f" providerId="ADAL" clId="{2C18BCFF-16D8-4D78-86AD-1E1F8142D441}"/>
    <pc:docChg chg="custSel modSld">
      <pc:chgData name="Jonathan Chan" userId="62293e3b-03fa-49db-b094-5a124cfb6a2f" providerId="ADAL" clId="{2C18BCFF-16D8-4D78-86AD-1E1F8142D441}" dt="2022-06-22T05:07:06.275" v="319" actId="20577"/>
      <pc:docMkLst>
        <pc:docMk/>
      </pc:docMkLst>
      <pc:sldChg chg="addSp modSp mod">
        <pc:chgData name="Jonathan Chan" userId="62293e3b-03fa-49db-b094-5a124cfb6a2f" providerId="ADAL" clId="{2C18BCFF-16D8-4D78-86AD-1E1F8142D441}" dt="2022-06-22T05:05:17.759" v="170" actId="1076"/>
        <pc:sldMkLst>
          <pc:docMk/>
          <pc:sldMk cId="470707503" sldId="256"/>
        </pc:sldMkLst>
        <pc:spChg chg="add mod">
          <ac:chgData name="Jonathan Chan" userId="62293e3b-03fa-49db-b094-5a124cfb6a2f" providerId="ADAL" clId="{2C18BCFF-16D8-4D78-86AD-1E1F8142D441}" dt="2022-06-22T05:03:48.160" v="100" actId="20577"/>
          <ac:spMkLst>
            <pc:docMk/>
            <pc:sldMk cId="470707503" sldId="256"/>
            <ac:spMk id="2" creationId="{15410B8B-CCF6-027B-AEF4-8F9DCAFC4126}"/>
          </ac:spMkLst>
        </pc:spChg>
        <pc:spChg chg="mod">
          <ac:chgData name="Jonathan Chan" userId="62293e3b-03fa-49db-b094-5a124cfb6a2f" providerId="ADAL" clId="{2C18BCFF-16D8-4D78-86AD-1E1F8142D441}" dt="2022-06-22T05:03:22.561" v="67" actId="1076"/>
          <ac:spMkLst>
            <pc:docMk/>
            <pc:sldMk cId="470707503" sldId="256"/>
            <ac:spMk id="12" creationId="{93EE7A91-D494-6A89-D82C-2716818B922B}"/>
          </ac:spMkLst>
        </pc:spChg>
        <pc:spChg chg="mod">
          <ac:chgData name="Jonathan Chan" userId="62293e3b-03fa-49db-b094-5a124cfb6a2f" providerId="ADAL" clId="{2C18BCFF-16D8-4D78-86AD-1E1F8142D441}" dt="2022-06-22T05:03:27.769" v="68" actId="1076"/>
          <ac:spMkLst>
            <pc:docMk/>
            <pc:sldMk cId="470707503" sldId="256"/>
            <ac:spMk id="15" creationId="{B812FA20-8282-5852-077A-2107B35C8C13}"/>
          </ac:spMkLst>
        </pc:spChg>
        <pc:spChg chg="mod">
          <ac:chgData name="Jonathan Chan" userId="62293e3b-03fa-49db-b094-5a124cfb6a2f" providerId="ADAL" clId="{2C18BCFF-16D8-4D78-86AD-1E1F8142D441}" dt="2022-06-22T05:04:55.431" v="168" actId="1076"/>
          <ac:spMkLst>
            <pc:docMk/>
            <pc:sldMk cId="470707503" sldId="256"/>
            <ac:spMk id="23" creationId="{48953627-4B6E-6764-05DB-C0213F2C25EF}"/>
          </ac:spMkLst>
        </pc:spChg>
        <pc:spChg chg="add mod">
          <ac:chgData name="Jonathan Chan" userId="62293e3b-03fa-49db-b094-5a124cfb6a2f" providerId="ADAL" clId="{2C18BCFF-16D8-4D78-86AD-1E1F8142D441}" dt="2022-06-22T05:04:07.676" v="142" actId="1076"/>
          <ac:spMkLst>
            <pc:docMk/>
            <pc:sldMk cId="470707503" sldId="256"/>
            <ac:spMk id="31" creationId="{CACA2935-9CE4-79DB-AEEE-8719AB9B1F5A}"/>
          </ac:spMkLst>
        </pc:spChg>
        <pc:spChg chg="add mod">
          <ac:chgData name="Jonathan Chan" userId="62293e3b-03fa-49db-b094-5a124cfb6a2f" providerId="ADAL" clId="{2C18BCFF-16D8-4D78-86AD-1E1F8142D441}" dt="2022-06-22T05:05:17.759" v="170" actId="1076"/>
          <ac:spMkLst>
            <pc:docMk/>
            <pc:sldMk cId="470707503" sldId="256"/>
            <ac:spMk id="32" creationId="{00FF9E83-443E-905F-716F-8926FB9C6920}"/>
          </ac:spMkLst>
        </pc:spChg>
      </pc:sldChg>
      <pc:sldChg chg="modSp mod">
        <pc:chgData name="Jonathan Chan" userId="62293e3b-03fa-49db-b094-5a124cfb6a2f" providerId="ADAL" clId="{2C18BCFF-16D8-4D78-86AD-1E1F8142D441}" dt="2022-06-22T05:07:06.275" v="319" actId="20577"/>
        <pc:sldMkLst>
          <pc:docMk/>
          <pc:sldMk cId="3065456490" sldId="259"/>
        </pc:sldMkLst>
        <pc:spChg chg="mod">
          <ac:chgData name="Jonathan Chan" userId="62293e3b-03fa-49db-b094-5a124cfb6a2f" providerId="ADAL" clId="{2C18BCFF-16D8-4D78-86AD-1E1F8142D441}" dt="2022-06-22T05:07:06.275" v="319" actId="20577"/>
          <ac:spMkLst>
            <pc:docMk/>
            <pc:sldMk cId="3065456490" sldId="259"/>
            <ac:spMk id="3" creationId="{BBF09845-163C-FE12-1963-42A2B17D6F76}"/>
          </ac:spMkLst>
        </pc:spChg>
      </pc:sldChg>
      <pc:sldChg chg="modSp mod">
        <pc:chgData name="Jonathan Chan" userId="62293e3b-03fa-49db-b094-5a124cfb6a2f" providerId="ADAL" clId="{2C18BCFF-16D8-4D78-86AD-1E1F8142D441}" dt="2022-06-22T05:06:37.890" v="299" actId="20577"/>
        <pc:sldMkLst>
          <pc:docMk/>
          <pc:sldMk cId="4189933052" sldId="261"/>
        </pc:sldMkLst>
        <pc:spChg chg="mod">
          <ac:chgData name="Jonathan Chan" userId="62293e3b-03fa-49db-b094-5a124cfb6a2f" providerId="ADAL" clId="{2C18BCFF-16D8-4D78-86AD-1E1F8142D441}" dt="2022-06-22T05:06:37.890" v="299" actId="20577"/>
          <ac:spMkLst>
            <pc:docMk/>
            <pc:sldMk cId="4189933052" sldId="261"/>
            <ac:spMk id="3" creationId="{0AF13147-CC47-9D43-C883-2098AB94A0A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9FEE2-C3A5-24C5-B9CC-CDC89D3E3D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A774A175-76E5-59B6-BD86-17064775D2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2F4E391C-04B7-13E7-66EA-097E2858C840}"/>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5" name="Footer Placeholder 4">
            <a:extLst>
              <a:ext uri="{FF2B5EF4-FFF2-40B4-BE49-F238E27FC236}">
                <a16:creationId xmlns:a16="http://schemas.microsoft.com/office/drawing/2014/main" id="{A13537B7-B1E5-7260-3C0D-975A2F2E2C9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93E94D9-132D-FBDB-40F6-102CA0A98649}"/>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637023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AAC9-0E59-88FB-91AF-39038626C0A4}"/>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ABABA3E-5DF9-43E0-E025-A5809A1F5F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4748D0A-907D-CB9F-B75D-6D48F816DA73}"/>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5" name="Footer Placeholder 4">
            <a:extLst>
              <a:ext uri="{FF2B5EF4-FFF2-40B4-BE49-F238E27FC236}">
                <a16:creationId xmlns:a16="http://schemas.microsoft.com/office/drawing/2014/main" id="{0D9A686B-0FF2-04E1-D5A3-7F57A3748EC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2920038-E34E-7948-0D4A-984734874264}"/>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747366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3F15B-855F-D423-C0D1-4EE840284C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211CA688-3C02-109F-1F97-022C4706AD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66EED7-5617-0F23-84E3-E5A79491BC82}"/>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5" name="Footer Placeholder 4">
            <a:extLst>
              <a:ext uri="{FF2B5EF4-FFF2-40B4-BE49-F238E27FC236}">
                <a16:creationId xmlns:a16="http://schemas.microsoft.com/office/drawing/2014/main" id="{B24A470F-D1E6-DB70-995E-98668575420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5DDC22E-C956-4E9F-59E1-5BC6A3B8A6ED}"/>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3345703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A7404-6B7E-C9C0-6E59-5209B0C7CF8F}"/>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308E9CFE-5B1E-CDA3-F236-75296A0C86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0B13DD96-AA20-6996-D242-ABA6139D96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E3448EBD-C2A8-5A90-8AA5-F318C891CAF8}"/>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6" name="Footer Placeholder 5">
            <a:extLst>
              <a:ext uri="{FF2B5EF4-FFF2-40B4-BE49-F238E27FC236}">
                <a16:creationId xmlns:a16="http://schemas.microsoft.com/office/drawing/2014/main" id="{348ACCC7-AEE2-B7BD-BDBA-6421F585459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A7359A0-F744-DFA7-000B-F52A5B81E920}"/>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3255880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4FBE9-00AC-9294-E61A-7EBFBCB8431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A6CE907F-9C18-71A7-CA94-D1F05F5BD2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7ED3CD-2F0A-126D-6CCF-F9404982F8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89EDB2F7-8958-519E-A537-A689F0E2CF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DC11E6-6E5F-5C41-7A82-7DD16A304E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A8416EB5-FB6A-0989-736F-1BB7CFDCAA36}"/>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8" name="Footer Placeholder 7">
            <a:extLst>
              <a:ext uri="{FF2B5EF4-FFF2-40B4-BE49-F238E27FC236}">
                <a16:creationId xmlns:a16="http://schemas.microsoft.com/office/drawing/2014/main" id="{911649CE-CF73-B0DC-A3F8-6EFEB4C754FB}"/>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C0821886-96F4-488A-E6B5-E6D4EFF96BF1}"/>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1262707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54BF6-749D-6237-023E-6BD625BB767B}"/>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8230745D-3140-F052-0B73-34454DA2A69C}"/>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4" name="Footer Placeholder 3">
            <a:extLst>
              <a:ext uri="{FF2B5EF4-FFF2-40B4-BE49-F238E27FC236}">
                <a16:creationId xmlns:a16="http://schemas.microsoft.com/office/drawing/2014/main" id="{81E3AB76-421F-AF41-74A2-2A39534B0B76}"/>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E62BB2CE-95B8-CE96-8D04-711E3F8ED26F}"/>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1850857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E78E6B-A2B1-CBAC-8DC4-D56D76B69B2F}"/>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3" name="Footer Placeholder 2">
            <a:extLst>
              <a:ext uri="{FF2B5EF4-FFF2-40B4-BE49-F238E27FC236}">
                <a16:creationId xmlns:a16="http://schemas.microsoft.com/office/drawing/2014/main" id="{9B20E432-8C6E-01A3-7528-90412644DD45}"/>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84723412-C318-A59E-8680-309F8D209A14}"/>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875318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0C16C-F85D-BFB3-770B-A6E37FC1F9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D1CCE35F-2186-3A06-7EF4-5B086DFB8C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76795D88-36D7-2761-FFAC-9060AD0B1A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31EA93-5BC0-1AAA-E771-F371A7B5CB3B}"/>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6" name="Footer Placeholder 5">
            <a:extLst>
              <a:ext uri="{FF2B5EF4-FFF2-40B4-BE49-F238E27FC236}">
                <a16:creationId xmlns:a16="http://schemas.microsoft.com/office/drawing/2014/main" id="{ED407471-BF17-F5ED-7E03-C8CDA9374C2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6D8AE4C-B042-33AE-774F-02538BB714C8}"/>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726958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7F63E-1B0A-4ADA-00AA-0A5A7BEE4F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0525714C-D7A0-3D7E-A233-40B93DA2F6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65890FF9-F16A-77BF-6381-BBD93347F3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8F5197-48E1-F8AA-121D-C5B5BCF485DB}"/>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6" name="Footer Placeholder 5">
            <a:extLst>
              <a:ext uri="{FF2B5EF4-FFF2-40B4-BE49-F238E27FC236}">
                <a16:creationId xmlns:a16="http://schemas.microsoft.com/office/drawing/2014/main" id="{0C6C61A7-018C-1C59-003E-505CAC5412C3}"/>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F8C27FC-874C-0BDE-722A-364156A4B185}"/>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2179549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22AA3-C8CE-BD70-26F4-96F0B3F87D8D}"/>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4C4F8D6D-2D89-492F-2A0A-5902F01D1F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F4AC5F1-1280-EF5A-FF14-4B299CA98072}"/>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5" name="Footer Placeholder 4">
            <a:extLst>
              <a:ext uri="{FF2B5EF4-FFF2-40B4-BE49-F238E27FC236}">
                <a16:creationId xmlns:a16="http://schemas.microsoft.com/office/drawing/2014/main" id="{D96CB761-E01A-536B-17D8-0AAEE75C870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2709652-5DBE-770B-9D79-0184BA355509}"/>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1397949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000EB4-B5E1-5DF8-4BA6-EA39C184592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56D2DA4D-16DA-58F3-ADFC-0BCC9289F1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BAEBD6F-2E40-C6F3-D1A3-2B25A8FAB9DA}"/>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5" name="Footer Placeholder 4">
            <a:extLst>
              <a:ext uri="{FF2B5EF4-FFF2-40B4-BE49-F238E27FC236}">
                <a16:creationId xmlns:a16="http://schemas.microsoft.com/office/drawing/2014/main" id="{1EA19D8C-858A-AF35-DEF5-62F89008112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2194328-FCF7-0A86-E83C-21EF029AE841}"/>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4128811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EC4F34-E5AA-13E1-1C2E-E36784D2D9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29B25BD6-2511-86D0-AC4B-CE77C83F8E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D86F11B-1F0A-2F60-07A9-D4DFF1E1F9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67782A-AE79-41A7-A7FD-7E2F6656B160}" type="datetimeFigureOut">
              <a:rPr lang="en-AU" smtClean="0"/>
              <a:t>22/06/2022</a:t>
            </a:fld>
            <a:endParaRPr lang="en-AU"/>
          </a:p>
        </p:txBody>
      </p:sp>
      <p:sp>
        <p:nvSpPr>
          <p:cNvPr id="5" name="Footer Placeholder 4">
            <a:extLst>
              <a:ext uri="{FF2B5EF4-FFF2-40B4-BE49-F238E27FC236}">
                <a16:creationId xmlns:a16="http://schemas.microsoft.com/office/drawing/2014/main" id="{96ACA7F5-95B5-6736-4E15-B78B0ADE4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73C57689-FCB0-070F-C806-1E22C8099F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0794AC-5D26-4C92-89D4-46F568D6F5F7}" type="slidenum">
              <a:rPr lang="en-AU" smtClean="0"/>
              <a:t>‹#›</a:t>
            </a:fld>
            <a:endParaRPr lang="en-AU"/>
          </a:p>
        </p:txBody>
      </p:sp>
    </p:spTree>
    <p:extLst>
      <p:ext uri="{BB962C8B-B14F-4D97-AF65-F5344CB8AC3E}">
        <p14:creationId xmlns:p14="http://schemas.microsoft.com/office/powerpoint/2010/main" val="3531508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B0582FA-073D-DE21-AD90-C1D7862E68D1}"/>
              </a:ext>
            </a:extLst>
          </p:cNvPr>
          <p:cNvSpPr/>
          <p:nvPr/>
        </p:nvSpPr>
        <p:spPr>
          <a:xfrm>
            <a:off x="81280" y="2637158"/>
            <a:ext cx="1940560" cy="150304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Images downloaded from </a:t>
            </a:r>
            <a:r>
              <a:rPr lang="en-AU" dirty="0" err="1"/>
              <a:t>Spotteron</a:t>
            </a:r>
            <a:r>
              <a:rPr lang="en-AU" dirty="0"/>
              <a:t> and put into ‘Processed’ (</a:t>
            </a:r>
            <a:r>
              <a:rPr lang="en-AU" i="1" dirty="0"/>
              <a:t>Python</a:t>
            </a:r>
            <a:r>
              <a:rPr lang="en-AU" dirty="0"/>
              <a:t>)</a:t>
            </a:r>
          </a:p>
        </p:txBody>
      </p:sp>
      <p:cxnSp>
        <p:nvCxnSpPr>
          <p:cNvPr id="6" name="Straight Arrow Connector 5">
            <a:extLst>
              <a:ext uri="{FF2B5EF4-FFF2-40B4-BE49-F238E27FC236}">
                <a16:creationId xmlns:a16="http://schemas.microsoft.com/office/drawing/2014/main" id="{6BCF7283-A51E-BDC0-5E65-7224E683A095}"/>
              </a:ext>
            </a:extLst>
          </p:cNvPr>
          <p:cNvCxnSpPr>
            <a:cxnSpLocks/>
            <a:stCxn id="4" idx="3"/>
          </p:cNvCxnSpPr>
          <p:nvPr/>
        </p:nvCxnSpPr>
        <p:spPr>
          <a:xfrm flipV="1">
            <a:off x="2021840" y="3388680"/>
            <a:ext cx="1229360" cy="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04C6630-F5C4-6A44-B2A0-1EB75130E7C0}"/>
              </a:ext>
            </a:extLst>
          </p:cNvPr>
          <p:cNvSpPr/>
          <p:nvPr/>
        </p:nvSpPr>
        <p:spPr>
          <a:xfrm>
            <a:off x="3251200" y="2637158"/>
            <a:ext cx="2086610" cy="150304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‘Processed’ images are registered in </a:t>
            </a:r>
            <a:r>
              <a:rPr lang="en-AU" i="1" dirty="0"/>
              <a:t>Photoshop</a:t>
            </a:r>
            <a:r>
              <a:rPr lang="en-AU" dirty="0"/>
              <a:t> and saved to ‘Registered’</a:t>
            </a:r>
          </a:p>
        </p:txBody>
      </p:sp>
      <p:pic>
        <p:nvPicPr>
          <p:cNvPr id="1026" name="Picture 2" descr="Python (programming language) - Wikipedia">
            <a:extLst>
              <a:ext uri="{FF2B5EF4-FFF2-40B4-BE49-F238E27FC236}">
                <a16:creationId xmlns:a16="http://schemas.microsoft.com/office/drawing/2014/main" id="{0CF9D066-718A-18A8-EBDD-BD821A86FB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752" y="4309749"/>
            <a:ext cx="583248" cy="58324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3EE7A91-D494-6A89-D82C-2716818B922B}"/>
              </a:ext>
            </a:extLst>
          </p:cNvPr>
          <p:cNvSpPr txBox="1"/>
          <p:nvPr/>
        </p:nvSpPr>
        <p:spPr>
          <a:xfrm>
            <a:off x="395749" y="2017201"/>
            <a:ext cx="1165254" cy="369332"/>
          </a:xfrm>
          <a:prstGeom prst="rect">
            <a:avLst/>
          </a:prstGeom>
          <a:noFill/>
        </p:spPr>
        <p:txBody>
          <a:bodyPr wrap="none" rtlCol="0">
            <a:spAutoFit/>
          </a:bodyPr>
          <a:lstStyle/>
          <a:p>
            <a:pPr algn="ctr"/>
            <a:r>
              <a:rPr lang="en-AU" b="1" dirty="0"/>
              <a:t>Download</a:t>
            </a:r>
          </a:p>
        </p:txBody>
      </p:sp>
      <p:sp>
        <p:nvSpPr>
          <p:cNvPr id="15" name="TextBox 14">
            <a:extLst>
              <a:ext uri="{FF2B5EF4-FFF2-40B4-BE49-F238E27FC236}">
                <a16:creationId xmlns:a16="http://schemas.microsoft.com/office/drawing/2014/main" id="{B812FA20-8282-5852-077A-2107B35C8C13}"/>
              </a:ext>
            </a:extLst>
          </p:cNvPr>
          <p:cNvSpPr txBox="1"/>
          <p:nvPr/>
        </p:nvSpPr>
        <p:spPr>
          <a:xfrm>
            <a:off x="3751383" y="2017201"/>
            <a:ext cx="954941" cy="369332"/>
          </a:xfrm>
          <a:prstGeom prst="rect">
            <a:avLst/>
          </a:prstGeom>
          <a:noFill/>
        </p:spPr>
        <p:txBody>
          <a:bodyPr wrap="none" rtlCol="0">
            <a:spAutoFit/>
          </a:bodyPr>
          <a:lstStyle/>
          <a:p>
            <a:r>
              <a:rPr lang="en-AU" b="1" dirty="0"/>
              <a:t>Register</a:t>
            </a:r>
          </a:p>
        </p:txBody>
      </p:sp>
      <p:pic>
        <p:nvPicPr>
          <p:cNvPr id="1028" name="Picture 4" descr="Adobe Photoshop - Wikipedia">
            <a:extLst>
              <a:ext uri="{FF2B5EF4-FFF2-40B4-BE49-F238E27FC236}">
                <a16:creationId xmlns:a16="http://schemas.microsoft.com/office/drawing/2014/main" id="{FB4C8D0D-BD8F-2E8A-698B-797FF6B6B2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8920" y="4296902"/>
            <a:ext cx="583248" cy="57040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EFC4C377-3703-605F-8791-3CC528DEF113}"/>
              </a:ext>
            </a:extLst>
          </p:cNvPr>
          <p:cNvSpPr/>
          <p:nvPr/>
        </p:nvSpPr>
        <p:spPr>
          <a:xfrm>
            <a:off x="6567170" y="2637159"/>
            <a:ext cx="2086610" cy="150304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‘Registered’ images are routinely tagged. </a:t>
            </a:r>
          </a:p>
          <a:p>
            <a:pPr algn="ctr"/>
            <a:r>
              <a:rPr lang="en-AU" dirty="0"/>
              <a:t>(</a:t>
            </a:r>
            <a:r>
              <a:rPr lang="en-AU" i="1" dirty="0"/>
              <a:t>Python</a:t>
            </a:r>
            <a:r>
              <a:rPr lang="en-AU" dirty="0"/>
              <a:t>)</a:t>
            </a:r>
          </a:p>
        </p:txBody>
      </p:sp>
      <p:cxnSp>
        <p:nvCxnSpPr>
          <p:cNvPr id="22" name="Straight Arrow Connector 21">
            <a:extLst>
              <a:ext uri="{FF2B5EF4-FFF2-40B4-BE49-F238E27FC236}">
                <a16:creationId xmlns:a16="http://schemas.microsoft.com/office/drawing/2014/main" id="{DEA9CD31-E21D-EE13-339F-A73FCB1FE8A1}"/>
              </a:ext>
            </a:extLst>
          </p:cNvPr>
          <p:cNvCxnSpPr>
            <a:cxnSpLocks/>
          </p:cNvCxnSpPr>
          <p:nvPr/>
        </p:nvCxnSpPr>
        <p:spPr>
          <a:xfrm flipV="1">
            <a:off x="5337810" y="3388679"/>
            <a:ext cx="1229360" cy="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8953627-4B6E-6764-05DB-C0213F2C25EF}"/>
              </a:ext>
            </a:extLst>
          </p:cNvPr>
          <p:cNvSpPr txBox="1"/>
          <p:nvPr/>
        </p:nvSpPr>
        <p:spPr>
          <a:xfrm>
            <a:off x="7381124" y="2017201"/>
            <a:ext cx="503856" cy="369332"/>
          </a:xfrm>
          <a:prstGeom prst="rect">
            <a:avLst/>
          </a:prstGeom>
          <a:noFill/>
        </p:spPr>
        <p:txBody>
          <a:bodyPr wrap="none" rtlCol="0">
            <a:spAutoFit/>
          </a:bodyPr>
          <a:lstStyle/>
          <a:p>
            <a:r>
              <a:rPr lang="en-AU" b="1" dirty="0"/>
              <a:t>Tag</a:t>
            </a:r>
          </a:p>
        </p:txBody>
      </p:sp>
      <p:pic>
        <p:nvPicPr>
          <p:cNvPr id="24" name="Picture 2" descr="Python (programming language) - Wikipedia">
            <a:extLst>
              <a:ext uri="{FF2B5EF4-FFF2-40B4-BE49-F238E27FC236}">
                <a16:creationId xmlns:a16="http://schemas.microsoft.com/office/drawing/2014/main" id="{94FEAFCB-9F28-7A5E-0BFA-1A0F716B91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9682" y="4309749"/>
            <a:ext cx="583248" cy="583248"/>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Arrow Connector 24">
            <a:extLst>
              <a:ext uri="{FF2B5EF4-FFF2-40B4-BE49-F238E27FC236}">
                <a16:creationId xmlns:a16="http://schemas.microsoft.com/office/drawing/2014/main" id="{D4E93E1F-D737-1FA1-3129-FDE428D7108A}"/>
              </a:ext>
            </a:extLst>
          </p:cNvPr>
          <p:cNvCxnSpPr>
            <a:cxnSpLocks/>
          </p:cNvCxnSpPr>
          <p:nvPr/>
        </p:nvCxnSpPr>
        <p:spPr>
          <a:xfrm flipV="1">
            <a:off x="8653780" y="3388679"/>
            <a:ext cx="1229360" cy="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E50196B-8153-4E60-8579-4367477A0FC4}"/>
              </a:ext>
            </a:extLst>
          </p:cNvPr>
          <p:cNvSpPr/>
          <p:nvPr/>
        </p:nvSpPr>
        <p:spPr>
          <a:xfrm>
            <a:off x="9868852" y="2558807"/>
            <a:ext cx="2176780" cy="165974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Manually remove poorly registered images from ‘Registered’ directory (pretty quick in file explorer)</a:t>
            </a:r>
          </a:p>
        </p:txBody>
      </p:sp>
      <p:sp>
        <p:nvSpPr>
          <p:cNvPr id="27" name="TextBox 26">
            <a:extLst>
              <a:ext uri="{FF2B5EF4-FFF2-40B4-BE49-F238E27FC236}">
                <a16:creationId xmlns:a16="http://schemas.microsoft.com/office/drawing/2014/main" id="{E7F00377-67C7-7E02-F241-E4FA1BFD8A7E}"/>
              </a:ext>
            </a:extLst>
          </p:cNvPr>
          <p:cNvSpPr txBox="1"/>
          <p:nvPr/>
        </p:nvSpPr>
        <p:spPr>
          <a:xfrm>
            <a:off x="10529669" y="2183053"/>
            <a:ext cx="793551" cy="369332"/>
          </a:xfrm>
          <a:prstGeom prst="rect">
            <a:avLst/>
          </a:prstGeom>
          <a:noFill/>
        </p:spPr>
        <p:txBody>
          <a:bodyPr wrap="none" rtlCol="0">
            <a:spAutoFit/>
          </a:bodyPr>
          <a:lstStyle/>
          <a:p>
            <a:r>
              <a:rPr lang="en-AU" b="1" dirty="0"/>
              <a:t>Refine</a:t>
            </a:r>
          </a:p>
        </p:txBody>
      </p:sp>
      <p:pic>
        <p:nvPicPr>
          <p:cNvPr id="1030" name="Picture 6" descr="14,938,635 One Person Stock Photos, Pictures &amp; Royalty-Free Images - iStock">
            <a:extLst>
              <a:ext uri="{FF2B5EF4-FFF2-40B4-BE49-F238E27FC236}">
                <a16:creationId xmlns:a16="http://schemas.microsoft.com/office/drawing/2014/main" id="{A0063202-E670-7794-CCFC-D14DBEA20E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32122" y="4316893"/>
            <a:ext cx="726022" cy="726022"/>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a:extLst>
              <a:ext uri="{FF2B5EF4-FFF2-40B4-BE49-F238E27FC236}">
                <a16:creationId xmlns:a16="http://schemas.microsoft.com/office/drawing/2014/main" id="{5EDC09B9-2FF5-4C1D-46BA-31EA56F54E26}"/>
              </a:ext>
            </a:extLst>
          </p:cNvPr>
          <p:cNvSpPr/>
          <p:nvPr/>
        </p:nvSpPr>
        <p:spPr>
          <a:xfrm>
            <a:off x="275986" y="234791"/>
            <a:ext cx="1445420" cy="50689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Automated</a:t>
            </a:r>
          </a:p>
        </p:txBody>
      </p:sp>
      <p:sp>
        <p:nvSpPr>
          <p:cNvPr id="30" name="Rectangle 29">
            <a:extLst>
              <a:ext uri="{FF2B5EF4-FFF2-40B4-BE49-F238E27FC236}">
                <a16:creationId xmlns:a16="http://schemas.microsoft.com/office/drawing/2014/main" id="{24DD2A3C-5058-D4AA-959A-F898DEDE34D9}"/>
              </a:ext>
            </a:extLst>
          </p:cNvPr>
          <p:cNvSpPr/>
          <p:nvPr/>
        </p:nvSpPr>
        <p:spPr>
          <a:xfrm>
            <a:off x="275986" y="826454"/>
            <a:ext cx="1445420" cy="50689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Manual</a:t>
            </a:r>
          </a:p>
        </p:txBody>
      </p:sp>
      <p:cxnSp>
        <p:nvCxnSpPr>
          <p:cNvPr id="35" name="Straight Arrow Connector 34">
            <a:extLst>
              <a:ext uri="{FF2B5EF4-FFF2-40B4-BE49-F238E27FC236}">
                <a16:creationId xmlns:a16="http://schemas.microsoft.com/office/drawing/2014/main" id="{881B8F65-760F-968F-2DF3-F1AE0240017B}"/>
              </a:ext>
            </a:extLst>
          </p:cNvPr>
          <p:cNvCxnSpPr>
            <a:cxnSpLocks/>
          </p:cNvCxnSpPr>
          <p:nvPr/>
        </p:nvCxnSpPr>
        <p:spPr>
          <a:xfrm>
            <a:off x="10392410" y="4224972"/>
            <a:ext cx="0" cy="1302068"/>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D658E5CB-020A-FBA4-5334-02BE583DB4C2}"/>
              </a:ext>
            </a:extLst>
          </p:cNvPr>
          <p:cNvCxnSpPr>
            <a:cxnSpLocks/>
          </p:cNvCxnSpPr>
          <p:nvPr/>
        </p:nvCxnSpPr>
        <p:spPr>
          <a:xfrm flipV="1">
            <a:off x="10392410" y="1333344"/>
            <a:ext cx="0" cy="121904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B721083C-DF50-62CB-FE81-3401B9AD51CD}"/>
              </a:ext>
            </a:extLst>
          </p:cNvPr>
          <p:cNvSpPr/>
          <p:nvPr/>
        </p:nvSpPr>
        <p:spPr>
          <a:xfrm>
            <a:off x="1923970" y="501890"/>
            <a:ext cx="1445420" cy="50689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Either</a:t>
            </a:r>
          </a:p>
        </p:txBody>
      </p:sp>
      <p:sp>
        <p:nvSpPr>
          <p:cNvPr id="42" name="Rectangle 41">
            <a:extLst>
              <a:ext uri="{FF2B5EF4-FFF2-40B4-BE49-F238E27FC236}">
                <a16:creationId xmlns:a16="http://schemas.microsoft.com/office/drawing/2014/main" id="{788A2938-CC61-E73D-F0B1-F32165A9B035}"/>
              </a:ext>
            </a:extLst>
          </p:cNvPr>
          <p:cNvSpPr/>
          <p:nvPr/>
        </p:nvSpPr>
        <p:spPr>
          <a:xfrm>
            <a:off x="9829404" y="613667"/>
            <a:ext cx="2086610" cy="70103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Timelapse</a:t>
            </a:r>
          </a:p>
        </p:txBody>
      </p:sp>
      <p:sp>
        <p:nvSpPr>
          <p:cNvPr id="44" name="Rectangle 43">
            <a:extLst>
              <a:ext uri="{FF2B5EF4-FFF2-40B4-BE49-F238E27FC236}">
                <a16:creationId xmlns:a16="http://schemas.microsoft.com/office/drawing/2014/main" id="{85E602B8-E61B-8382-9C5E-43406F2AE00B}"/>
              </a:ext>
            </a:extLst>
          </p:cNvPr>
          <p:cNvSpPr/>
          <p:nvPr/>
        </p:nvSpPr>
        <p:spPr>
          <a:xfrm>
            <a:off x="9868852" y="5533462"/>
            <a:ext cx="2086610" cy="59124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Shoreline mapping</a:t>
            </a:r>
          </a:p>
        </p:txBody>
      </p:sp>
      <p:sp>
        <p:nvSpPr>
          <p:cNvPr id="50" name="Rectangle 49">
            <a:extLst>
              <a:ext uri="{FF2B5EF4-FFF2-40B4-BE49-F238E27FC236}">
                <a16:creationId xmlns:a16="http://schemas.microsoft.com/office/drawing/2014/main" id="{B65CA32C-78BA-8708-5A39-E19544C78189}"/>
              </a:ext>
            </a:extLst>
          </p:cNvPr>
          <p:cNvSpPr/>
          <p:nvPr/>
        </p:nvSpPr>
        <p:spPr>
          <a:xfrm>
            <a:off x="4706324" y="5423670"/>
            <a:ext cx="2086610" cy="70103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 Statistics</a:t>
            </a:r>
          </a:p>
        </p:txBody>
      </p:sp>
      <p:pic>
        <p:nvPicPr>
          <p:cNvPr id="51" name="Picture 2" descr="Python (programming language) - Wikipedia">
            <a:extLst>
              <a:ext uri="{FF2B5EF4-FFF2-40B4-BE49-F238E27FC236}">
                <a16:creationId xmlns:a16="http://schemas.microsoft.com/office/drawing/2014/main" id="{407E0C54-729D-A787-F5AA-B84611C7E0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2752" y="6199509"/>
            <a:ext cx="481648" cy="48164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Python (programming language) - Wikipedia">
            <a:extLst>
              <a:ext uri="{FF2B5EF4-FFF2-40B4-BE49-F238E27FC236}">
                <a16:creationId xmlns:a16="http://schemas.microsoft.com/office/drawing/2014/main" id="{05F0CE93-AF2B-BE9F-2283-1B35A0BFE7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6418" y="1411410"/>
            <a:ext cx="481648" cy="4816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TLAB - Wikipedia">
            <a:extLst>
              <a:ext uri="{FF2B5EF4-FFF2-40B4-BE49-F238E27FC236}">
                <a16:creationId xmlns:a16="http://schemas.microsoft.com/office/drawing/2014/main" id="{8B539B48-4EAD-BC43-CA07-F6CC005039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00700" y="6220917"/>
            <a:ext cx="528969" cy="481649"/>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Python (programming language) - Wikipedia">
            <a:extLst>
              <a:ext uri="{FF2B5EF4-FFF2-40B4-BE49-F238E27FC236}">
                <a16:creationId xmlns:a16="http://schemas.microsoft.com/office/drawing/2014/main" id="{1F0578CB-240D-5B4A-630E-6E9E354C01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2396" y="6193480"/>
            <a:ext cx="481648" cy="48164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5410B8B-CCF6-027B-AEF4-8F9DCAFC4126}"/>
              </a:ext>
            </a:extLst>
          </p:cNvPr>
          <p:cNvSpPr txBox="1"/>
          <p:nvPr/>
        </p:nvSpPr>
        <p:spPr>
          <a:xfrm>
            <a:off x="-21669" y="2344770"/>
            <a:ext cx="2432910" cy="584775"/>
          </a:xfrm>
          <a:prstGeom prst="rect">
            <a:avLst/>
          </a:prstGeom>
          <a:noFill/>
        </p:spPr>
        <p:txBody>
          <a:bodyPr wrap="none" rtlCol="0">
            <a:spAutoFit/>
          </a:bodyPr>
          <a:lstStyle/>
          <a:p>
            <a:r>
              <a:rPr lang="en-AU" sz="1400" i="1" dirty="0"/>
              <a:t>spotteron_batch_download.py</a:t>
            </a:r>
          </a:p>
          <a:p>
            <a:endParaRPr lang="en-AU" dirty="0"/>
          </a:p>
        </p:txBody>
      </p:sp>
      <p:sp>
        <p:nvSpPr>
          <p:cNvPr id="31" name="TextBox 30">
            <a:extLst>
              <a:ext uri="{FF2B5EF4-FFF2-40B4-BE49-F238E27FC236}">
                <a16:creationId xmlns:a16="http://schemas.microsoft.com/office/drawing/2014/main" id="{CACA2935-9CE4-79DB-AEEE-8719AB9B1F5A}"/>
              </a:ext>
            </a:extLst>
          </p:cNvPr>
          <p:cNvSpPr txBox="1"/>
          <p:nvPr/>
        </p:nvSpPr>
        <p:spPr>
          <a:xfrm>
            <a:off x="2894410" y="2344770"/>
            <a:ext cx="2800190" cy="584775"/>
          </a:xfrm>
          <a:prstGeom prst="rect">
            <a:avLst/>
          </a:prstGeom>
          <a:noFill/>
        </p:spPr>
        <p:txBody>
          <a:bodyPr wrap="none" rtlCol="0">
            <a:spAutoFit/>
          </a:bodyPr>
          <a:lstStyle/>
          <a:p>
            <a:r>
              <a:rPr lang="en-AU" sz="1400" i="1" dirty="0"/>
              <a:t>photoshop_registration_all_sites.py</a:t>
            </a:r>
          </a:p>
          <a:p>
            <a:endParaRPr lang="en-AU" dirty="0"/>
          </a:p>
        </p:txBody>
      </p:sp>
      <p:sp>
        <p:nvSpPr>
          <p:cNvPr id="32" name="TextBox 31">
            <a:extLst>
              <a:ext uri="{FF2B5EF4-FFF2-40B4-BE49-F238E27FC236}">
                <a16:creationId xmlns:a16="http://schemas.microsoft.com/office/drawing/2014/main" id="{00FF9E83-443E-905F-716F-8926FB9C6920}"/>
              </a:ext>
            </a:extLst>
          </p:cNvPr>
          <p:cNvSpPr txBox="1"/>
          <p:nvPr/>
        </p:nvSpPr>
        <p:spPr>
          <a:xfrm>
            <a:off x="6927315" y="2336865"/>
            <a:ext cx="1467838" cy="584775"/>
          </a:xfrm>
          <a:prstGeom prst="rect">
            <a:avLst/>
          </a:prstGeom>
          <a:noFill/>
        </p:spPr>
        <p:txBody>
          <a:bodyPr wrap="none" rtlCol="0">
            <a:spAutoFit/>
          </a:bodyPr>
          <a:lstStyle/>
          <a:p>
            <a:r>
              <a:rPr lang="en-AU" sz="1400" i="1" dirty="0"/>
              <a:t>tag_registered.py</a:t>
            </a:r>
          </a:p>
          <a:p>
            <a:endParaRPr lang="en-AU" dirty="0"/>
          </a:p>
        </p:txBody>
      </p:sp>
    </p:spTree>
    <p:extLst>
      <p:ext uri="{BB962C8B-B14F-4D97-AF65-F5344CB8AC3E}">
        <p14:creationId xmlns:p14="http://schemas.microsoft.com/office/powerpoint/2010/main" val="470707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49967-D293-1CC4-0252-8383389D631B}"/>
              </a:ext>
            </a:extLst>
          </p:cNvPr>
          <p:cNvSpPr>
            <a:spLocks noGrp="1"/>
          </p:cNvSpPr>
          <p:nvPr>
            <p:ph type="title"/>
          </p:nvPr>
        </p:nvSpPr>
        <p:spPr/>
        <p:txBody>
          <a:bodyPr/>
          <a:lstStyle/>
          <a:p>
            <a:pPr algn="ctr"/>
            <a:r>
              <a:rPr lang="en-AU" dirty="0"/>
              <a:t>Tagging</a:t>
            </a:r>
          </a:p>
        </p:txBody>
      </p:sp>
      <p:sp>
        <p:nvSpPr>
          <p:cNvPr id="3" name="Content Placeholder 2">
            <a:extLst>
              <a:ext uri="{FF2B5EF4-FFF2-40B4-BE49-F238E27FC236}">
                <a16:creationId xmlns:a16="http://schemas.microsoft.com/office/drawing/2014/main" id="{0AF13147-CC47-9D43-C883-2098AB94A0A4}"/>
              </a:ext>
            </a:extLst>
          </p:cNvPr>
          <p:cNvSpPr>
            <a:spLocks noGrp="1"/>
          </p:cNvSpPr>
          <p:nvPr>
            <p:ph idx="1"/>
          </p:nvPr>
        </p:nvSpPr>
        <p:spPr/>
        <p:txBody>
          <a:bodyPr/>
          <a:lstStyle/>
          <a:p>
            <a:r>
              <a:rPr lang="en-AU" dirty="0"/>
              <a:t>Images in ‘Processed’ are tagged and saved in ‘Registered’</a:t>
            </a:r>
          </a:p>
          <a:p>
            <a:r>
              <a:rPr lang="en-AU" dirty="0"/>
              <a:t>The algorithm iterates backwards from the most recent date, and stops as soon as it finds an image in both ‘Processed’ and ‘Registered’. This is so it doesn’t re-tag and save images that the user has deleted (manually refined).</a:t>
            </a:r>
          </a:p>
        </p:txBody>
      </p:sp>
    </p:spTree>
    <p:extLst>
      <p:ext uri="{BB962C8B-B14F-4D97-AF65-F5344CB8AC3E}">
        <p14:creationId xmlns:p14="http://schemas.microsoft.com/office/powerpoint/2010/main" val="4189933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A64DE-7166-6D37-4879-0E12468126C1}"/>
              </a:ext>
            </a:extLst>
          </p:cNvPr>
          <p:cNvSpPr>
            <a:spLocks noGrp="1"/>
          </p:cNvSpPr>
          <p:nvPr>
            <p:ph type="title"/>
          </p:nvPr>
        </p:nvSpPr>
        <p:spPr/>
        <p:txBody>
          <a:bodyPr/>
          <a:lstStyle/>
          <a:p>
            <a:pPr algn="ctr"/>
            <a:r>
              <a:rPr lang="en-AU" dirty="0"/>
              <a:t>Timelapse</a:t>
            </a:r>
          </a:p>
        </p:txBody>
      </p:sp>
      <p:sp>
        <p:nvSpPr>
          <p:cNvPr id="3" name="Content Placeholder 2">
            <a:extLst>
              <a:ext uri="{FF2B5EF4-FFF2-40B4-BE49-F238E27FC236}">
                <a16:creationId xmlns:a16="http://schemas.microsoft.com/office/drawing/2014/main" id="{BBF09845-163C-FE12-1963-42A2B17D6F76}"/>
              </a:ext>
            </a:extLst>
          </p:cNvPr>
          <p:cNvSpPr>
            <a:spLocks noGrp="1"/>
          </p:cNvSpPr>
          <p:nvPr>
            <p:ph idx="1"/>
          </p:nvPr>
        </p:nvSpPr>
        <p:spPr/>
        <p:txBody>
          <a:bodyPr/>
          <a:lstStyle/>
          <a:p>
            <a:r>
              <a:rPr lang="en-AU" dirty="0"/>
              <a:t>Timelapses will be automatically generated for sites based on images in ‘Registered’</a:t>
            </a:r>
          </a:p>
          <a:p>
            <a:r>
              <a:rPr lang="en-AU" dirty="0"/>
              <a:t>Timelapse will be created (scheduled) once/month</a:t>
            </a:r>
          </a:p>
          <a:p>
            <a:r>
              <a:rPr lang="en-AU" dirty="0"/>
              <a:t>Sites can also be run individually, with the user specifying the site name, start date, end date. If no date range is specified, a timelapse will be generated from ‘x’ of the most recent images (</a:t>
            </a:r>
            <a:r>
              <a:rPr lang="en-AU" i="1" dirty="0"/>
              <a:t>‘x’ should be based on how many images required for 1 min timelapse at a quick frame rate</a:t>
            </a:r>
            <a:r>
              <a:rPr lang="en-AU" dirty="0"/>
              <a:t>). </a:t>
            </a:r>
          </a:p>
        </p:txBody>
      </p:sp>
    </p:spTree>
    <p:extLst>
      <p:ext uri="{BB962C8B-B14F-4D97-AF65-F5344CB8AC3E}">
        <p14:creationId xmlns:p14="http://schemas.microsoft.com/office/powerpoint/2010/main" val="4285879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CCA7C-9D06-F3AD-5457-138E87201C16}"/>
              </a:ext>
            </a:extLst>
          </p:cNvPr>
          <p:cNvSpPr>
            <a:spLocks noGrp="1"/>
          </p:cNvSpPr>
          <p:nvPr>
            <p:ph type="title"/>
          </p:nvPr>
        </p:nvSpPr>
        <p:spPr/>
        <p:txBody>
          <a:bodyPr/>
          <a:lstStyle/>
          <a:p>
            <a:pPr algn="ctr"/>
            <a:r>
              <a:rPr lang="en-AU" dirty="0"/>
              <a:t>Statistics</a:t>
            </a:r>
          </a:p>
        </p:txBody>
      </p:sp>
      <p:sp>
        <p:nvSpPr>
          <p:cNvPr id="3" name="Content Placeholder 2">
            <a:extLst>
              <a:ext uri="{FF2B5EF4-FFF2-40B4-BE49-F238E27FC236}">
                <a16:creationId xmlns:a16="http://schemas.microsoft.com/office/drawing/2014/main" id="{A584A0A5-45FE-8C2A-FC0E-A8FAFF78E96C}"/>
              </a:ext>
            </a:extLst>
          </p:cNvPr>
          <p:cNvSpPr>
            <a:spLocks noGrp="1"/>
          </p:cNvSpPr>
          <p:nvPr>
            <p:ph idx="1"/>
          </p:nvPr>
        </p:nvSpPr>
        <p:spPr/>
        <p:txBody>
          <a:bodyPr>
            <a:normAutofit lnSpcReduction="10000"/>
          </a:bodyPr>
          <a:lstStyle/>
          <a:p>
            <a:r>
              <a:rPr lang="en-AU" dirty="0"/>
              <a:t># processed images</a:t>
            </a:r>
          </a:p>
          <a:p>
            <a:r>
              <a:rPr lang="en-AU" dirty="0"/>
              <a:t># registered images</a:t>
            </a:r>
          </a:p>
          <a:p>
            <a:r>
              <a:rPr lang="en-AU" dirty="0"/>
              <a:t># processed images / # registered images = Registration Stability</a:t>
            </a:r>
          </a:p>
          <a:p>
            <a:r>
              <a:rPr lang="en-AU" dirty="0"/>
              <a:t>Registration stability (E.g. Bad, Ok, Good)</a:t>
            </a:r>
          </a:p>
          <a:p>
            <a:r>
              <a:rPr lang="en-AU" dirty="0"/>
              <a:t>Create a script that checks for each site, what images are in ‘Processed’ that aren’t in ‘Photoshop’. Then sorts these by date and picks the latest date and puts into a .csv, next to the site name. Then the user can quickly check the site registration stability and the most recently deleted image date, to know which sites might need to be manually refined.</a:t>
            </a:r>
          </a:p>
          <a:p>
            <a:endParaRPr lang="en-AU" dirty="0"/>
          </a:p>
          <a:p>
            <a:endParaRPr lang="en-AU" dirty="0"/>
          </a:p>
        </p:txBody>
      </p:sp>
    </p:spTree>
    <p:extLst>
      <p:ext uri="{BB962C8B-B14F-4D97-AF65-F5344CB8AC3E}">
        <p14:creationId xmlns:p14="http://schemas.microsoft.com/office/powerpoint/2010/main" val="965416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A64DE-7166-6D37-4879-0E12468126C1}"/>
              </a:ext>
            </a:extLst>
          </p:cNvPr>
          <p:cNvSpPr>
            <a:spLocks noGrp="1"/>
          </p:cNvSpPr>
          <p:nvPr>
            <p:ph type="title"/>
          </p:nvPr>
        </p:nvSpPr>
        <p:spPr/>
        <p:txBody>
          <a:bodyPr/>
          <a:lstStyle/>
          <a:p>
            <a:pPr algn="ctr"/>
            <a:r>
              <a:rPr lang="en-AU" dirty="0"/>
              <a:t>Future work</a:t>
            </a:r>
          </a:p>
        </p:txBody>
      </p:sp>
      <p:sp>
        <p:nvSpPr>
          <p:cNvPr id="3" name="Content Placeholder 2">
            <a:extLst>
              <a:ext uri="{FF2B5EF4-FFF2-40B4-BE49-F238E27FC236}">
                <a16:creationId xmlns:a16="http://schemas.microsoft.com/office/drawing/2014/main" id="{BBF09845-163C-FE12-1963-42A2B17D6F76}"/>
              </a:ext>
            </a:extLst>
          </p:cNvPr>
          <p:cNvSpPr>
            <a:spLocks noGrp="1"/>
          </p:cNvSpPr>
          <p:nvPr>
            <p:ph idx="1"/>
          </p:nvPr>
        </p:nvSpPr>
        <p:spPr/>
        <p:txBody>
          <a:bodyPr/>
          <a:lstStyle/>
          <a:p>
            <a:r>
              <a:rPr lang="en-AU" dirty="0"/>
              <a:t>Following up-to-date registration and manual refining, run the statistics.py script to obtain (# images deleted / # images). This metric should provide an indication of registration stability and in the future, the user will know which sites will require more attention.</a:t>
            </a:r>
          </a:p>
          <a:p>
            <a:r>
              <a:rPr lang="en-AU" dirty="0"/>
              <a:t>Sites that have particularly poor registration may require new target/seed images or a different batch size.</a:t>
            </a:r>
          </a:p>
        </p:txBody>
      </p:sp>
    </p:spTree>
    <p:extLst>
      <p:ext uri="{BB962C8B-B14F-4D97-AF65-F5344CB8AC3E}">
        <p14:creationId xmlns:p14="http://schemas.microsoft.com/office/powerpoint/2010/main" val="30654564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TotalTime>
  <Words>408</Words>
  <Application>Microsoft Office PowerPoint</Application>
  <PresentationFormat>Widescreen</PresentationFormat>
  <Paragraphs>34</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PowerPoint Presentation</vt:lpstr>
      <vt:lpstr>Tagging</vt:lpstr>
      <vt:lpstr>Timelapse</vt:lpstr>
      <vt:lpstr>Statistics</vt:lpstr>
      <vt:lpstr>Future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Chan</dc:creator>
  <cp:lastModifiedBy>Jonathan Chan</cp:lastModifiedBy>
  <cp:revision>1</cp:revision>
  <dcterms:created xsi:type="dcterms:W3CDTF">2022-06-20T22:53:44Z</dcterms:created>
  <dcterms:modified xsi:type="dcterms:W3CDTF">2022-06-22T05:07:13Z</dcterms:modified>
</cp:coreProperties>
</file>